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5d4dd5d52c54592"/>
  </p:sldMasterIdLst>
  <p:sldIdLst>
    <p:sldId id="264" r:id="R3c46b79e42904e63"/>
    <p:sldId id="265" r:id="Rd62889bd60194401"/>
    <p:sldId id="266" r:id="R8d53481923d94539"/>
    <p:sldId id="267" r:id="R51ba0b3fab3f4923"/>
    <p:sldId id="268" r:id="Rd688810502dc45a3"/>
    <p:sldId id="269" r:id="R6c04366b7e34493e"/>
    <p:sldId id="270" r:id="R29cce911a7aa4d4b"/>
    <p:sldId id="271" r:id="R061218075c0d4b2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5d4dd5d52c54592" /><Relationship Type="http://schemas.openxmlformats.org/officeDocument/2006/relationships/theme" Target="/ppt/slideMasters/theme/theme2.xml" Id="R0cb76e843eec4c7b" /><Relationship Type="http://schemas.openxmlformats.org/officeDocument/2006/relationships/slide" Target="/ppt/slides/slide9.xml" Id="R3c46b79e42904e63" /><Relationship Type="http://schemas.openxmlformats.org/officeDocument/2006/relationships/slide" Target="/ppt/slides/slidea.xml" Id="Rd62889bd60194401" /><Relationship Type="http://schemas.openxmlformats.org/officeDocument/2006/relationships/slide" Target="/ppt/slides/slideb.xml" Id="R8d53481923d94539" /><Relationship Type="http://schemas.openxmlformats.org/officeDocument/2006/relationships/slide" Target="/ppt/slides/slidec.xml" Id="R51ba0b3fab3f4923" /><Relationship Type="http://schemas.openxmlformats.org/officeDocument/2006/relationships/tableStyles" Target="/ppt/tableStyles.xml" Id="Rf368adab11bf450c" /><Relationship Type="http://schemas.openxmlformats.org/officeDocument/2006/relationships/slide" Target="/ppt/slides/slided.xml" Id="Rd688810502dc45a3" /><Relationship Type="http://schemas.openxmlformats.org/officeDocument/2006/relationships/slide" Target="/ppt/slides/slidee.xml" Id="R6c04366b7e34493e" /><Relationship Type="http://schemas.openxmlformats.org/officeDocument/2006/relationships/slide" Target="/ppt/slides/slidef.xml" Id="R29cce911a7aa4d4b" /><Relationship Type="http://schemas.openxmlformats.org/officeDocument/2006/relationships/slide" Target="/ppt/slides/slide10.xml" Id="R061218075c0d4b2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ee60e5b099b4a4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928ef5906e0484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9816b93d2f7b4e77" /><Relationship Type="http://schemas.openxmlformats.org/officeDocument/2006/relationships/slideMaster" Target="/ppt/slideMasters/slideMaster2.xml" Id="R9284b72167ec4bd6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00d0738500747d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9816b93d2f7b4e7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bba02f061cf24b71" /><Relationship Type="http://schemas.openxmlformats.org/officeDocument/2006/relationships/slideLayout" Target="/ppt/slideLayouts/slideLayout2.xml" Id="R12f97ad020514d8f" /><Relationship Type="http://schemas.openxmlformats.org/officeDocument/2006/relationships/slideLayout" Target="/ppt/slideLayouts/slideLayout3.xml" Id="R344a9749743e46d8" /><Relationship Type="http://schemas.openxmlformats.org/officeDocument/2006/relationships/slideLayout" Target="/ppt/slideLayouts/slideLayout4.xml" Id="R912b388958cc4962" /><Relationship Type="http://schemas.openxmlformats.org/officeDocument/2006/relationships/slideLayout" Target="/ppt/slideLayouts/slideLayout5.xml" Id="Rb6a6238ffb8a4eaa" /><Relationship Type="http://schemas.openxmlformats.org/officeDocument/2006/relationships/image" Target="/ppt/media/image2.bin" Id="R9dd589262f314f96" /><Relationship Type="http://schemas.openxmlformats.org/officeDocument/2006/relationships/image" Target="/ppt/media/image.bin" Id="R9956d7dc0c8a4465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dd589262f314f9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956d7dc0c8a44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12b388958cc4962"/>
    <p:sldLayoutId id="2147483652" r:id="R344a9749743e46d8"/>
    <p:sldLayoutId id="2147483651" r:id="R12f97ad020514d8f"/>
    <p:sldLayoutId id="2147483654" r:id="Rb6a6238ffb8a4ea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b3c14e314314b59" /><Relationship Type="http://schemas.openxmlformats.org/officeDocument/2006/relationships/chart" Target="/ppt/slides/charts/chart29.xml" Id="Rfa8b10f567944b50" /><Relationship Type="http://schemas.openxmlformats.org/officeDocument/2006/relationships/chart" Target="/ppt/slides/charts/chart2a.xml" Id="R78ca9d3a51584212" /><Relationship Type="http://schemas.openxmlformats.org/officeDocument/2006/relationships/chart" Target="/ppt/slides/charts/chart2b.xml" Id="R50e891d4a2634178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62c2e825ee64ce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1c094199a184427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acc6009f2d348d6" /><Relationship Type="http://schemas.openxmlformats.org/officeDocument/2006/relationships/slideLayout" Target="/ppt/slideLayouts/slideLayout5.xml" Id="Rdedac8fb7fdc428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4816b956704499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da4e2b784e194495" /><Relationship Type="http://schemas.openxmlformats.org/officeDocument/2006/relationships/image" Target="/ppt/media/image4.bin" Id="Rb1b8b3ed96094b9a" /><Relationship Type="http://schemas.openxmlformats.org/officeDocument/2006/relationships/slideLayout" Target="/ppt/slideLayouts/slideLayout5.xml" Id="Rd2cd862daacf4ce6" /><Relationship Type="http://schemas.openxmlformats.org/officeDocument/2006/relationships/chart" Target="/ppt/slides/charts/chart15.xml" Id="R87eea8813ec34dd3" /><Relationship Type="http://schemas.openxmlformats.org/officeDocument/2006/relationships/chart" Target="/ppt/slides/charts/chart16.xml" Id="Rbefc4005208a438d" /><Relationship Type="http://schemas.openxmlformats.org/officeDocument/2006/relationships/chart" Target="/ppt/slides/charts/chart17.xml" Id="Rc62e62806e0a4561" /><Relationship Type="http://schemas.openxmlformats.org/officeDocument/2006/relationships/chart" Target="/ppt/slides/charts/chart18.xml" Id="R365bb05d25fd4f60" /><Relationship Type="http://schemas.openxmlformats.org/officeDocument/2006/relationships/chart" Target="/ppt/slides/charts/chart19.xml" Id="R3859f73011904c2b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e784ecc2365340b4" /><Relationship Type="http://schemas.openxmlformats.org/officeDocument/2006/relationships/image" Target="/ppt/media/image4.bin" Id="Re317c301ce9b44e1" /><Relationship Type="http://schemas.openxmlformats.org/officeDocument/2006/relationships/slideLayout" Target="/ppt/slideLayouts/slideLayout5.xml" Id="Re87809d527c842e2" /><Relationship Type="http://schemas.openxmlformats.org/officeDocument/2006/relationships/chart" Target="/ppt/slides/charts/chart1b.xml" Id="Rf510181585954a54" /><Relationship Type="http://schemas.openxmlformats.org/officeDocument/2006/relationships/chart" Target="/ppt/slides/charts/chart1c.xml" Id="Rf3ddb6bfbd344958" /><Relationship Type="http://schemas.openxmlformats.org/officeDocument/2006/relationships/chart" Target="/ppt/slides/charts/chart1d.xml" Id="Rf3df5ea96bbc4814" /><Relationship Type="http://schemas.openxmlformats.org/officeDocument/2006/relationships/chart" Target="/ppt/slides/charts/chart1e.xml" Id="Re237789b34584823" /><Relationship Type="http://schemas.openxmlformats.org/officeDocument/2006/relationships/chart" Target="/ppt/slides/charts/chart1f.xml" Id="Rd8a55913faf048d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d25390ba3e474bc0" /><Relationship Type="http://schemas.openxmlformats.org/officeDocument/2006/relationships/image" Target="/ppt/media/image4.bin" Id="R3095c0814a6a4c35" /><Relationship Type="http://schemas.openxmlformats.org/officeDocument/2006/relationships/slideLayout" Target="/ppt/slideLayouts/slideLayout5.xml" Id="Rd7cfcf3644714ae6" /><Relationship Type="http://schemas.openxmlformats.org/officeDocument/2006/relationships/chart" Target="/ppt/slides/charts/chart21.xml" Id="R0a37b72adf154130" /><Relationship Type="http://schemas.openxmlformats.org/officeDocument/2006/relationships/chart" Target="/ppt/slides/charts/chart22.xml" Id="R1f2f7c2bf5f84b26" /><Relationship Type="http://schemas.openxmlformats.org/officeDocument/2006/relationships/chart" Target="/ppt/slides/charts/chart23.xml" Id="R0ac083fb268242bd" /><Relationship Type="http://schemas.openxmlformats.org/officeDocument/2006/relationships/chart" Target="/ppt/slides/charts/chart24.xml" Id="R4f693ef2b09b4bbd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Skillnadsgatan 41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6.125000</c:v>
              </c:pt>
              <c:pt idx="1">
                <c:v>5.367647</c:v>
              </c:pt>
              <c:pt idx="2">
                <c:v>5.559701</c:v>
              </c:pt>
              <c:pt idx="3">
                <c:v>5.933333</c:v>
              </c:pt>
              <c:pt idx="4">
                <c:v>5.921569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Picasso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6.254902</c:v>
              </c:pt>
              <c:pt idx="1">
                <c:v>5.823529</c:v>
              </c:pt>
              <c:pt idx="2">
                <c:v>5.717949</c:v>
              </c:pt>
              <c:pt idx="3">
                <c:v>5.800000</c:v>
              </c:pt>
              <c:pt idx="4">
                <c:v>5.615385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0.076923</c:v>
              </c:pt>
              <c:pt idx="1">
                <c:v>0.538462</c:v>
              </c:pt>
              <c:pt idx="2">
                <c:v>0.384615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0.846154</c:v>
              </c:pt>
              <c:pt idx="1">
                <c:v>0.153846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Picasso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a8b10f567944b50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8ca9d3a51584212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0e891d4a263417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Picasso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Skillnadsgatan 41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Picasso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acc6009f2d348d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Picasso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eea8813ec34dd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efc4005208a438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62e62806e0a456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65bb05d25fd4f6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859f73011904c2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a4e2b784e19449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1b8b3ed96094b9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Picasso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510181585954a5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3ddb6bfbd34495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3df5ea96bbc481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37789b3458482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8a55913faf048d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784ecc2365340b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317c301ce9b44e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Picasso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a37b72adf15413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2f7c2bf5f84b2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ac083fb268242b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f693ef2b09b4bb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25390ba3e474bc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095c0814a6a4c3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2017-02-01T10:48:53.529Z</dcterms:created>
  <dcterms:modified xsi:type="dcterms:W3CDTF">2017-02-01T10:48:53.529Z</dcterms:modified>
</cp:coreProperties>
</file>